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60" r:id="rId3"/>
    <p:sldId id="258" r:id="rId4"/>
    <p:sldId id="261" r:id="rId5"/>
    <p:sldId id="259" r:id="rId6"/>
    <p:sldId id="265" r:id="rId7"/>
    <p:sldId id="262" r:id="rId8"/>
    <p:sldId id="263" r:id="rId9"/>
    <p:sldId id="257" r:id="rId10"/>
    <p:sldId id="26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82"/>
  </p:normalViewPr>
  <p:slideViewPr>
    <p:cSldViewPr snapToGrid="0" snapToObjects="1">
      <p:cViewPr varScale="1">
        <p:scale>
          <a:sx n="95" d="100"/>
          <a:sy n="95" d="100"/>
        </p:scale>
        <p:origin x="200" y="6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7ED23D-5F30-5540-B07E-80FCA930E78D}" type="datetimeFigureOut">
              <a:rPr lang="en-US" smtClean="0"/>
              <a:t>2/24/19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2E535-18E2-054B-9ACD-94BC9D5A86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436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2E535-18E2-054B-9ACD-94BC9D5A866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2129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2E535-18E2-054B-9ACD-94BC9D5A866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3328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2E535-18E2-054B-9ACD-94BC9D5A866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0149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2E535-18E2-054B-9ACD-94BC9D5A866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805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0330C-DEBD-9C45-86C9-F15BD75B553F}" type="datetimeFigureOut">
              <a:rPr lang="en-US" smtClean="0"/>
              <a:t>2/24/19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763AB-475A-B646-8809-3656EBF07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396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0330C-DEBD-9C45-86C9-F15BD75B553F}" type="datetimeFigureOut">
              <a:rPr lang="en-US" smtClean="0"/>
              <a:t>2/24/19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763AB-475A-B646-8809-3656EBF07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46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0330C-DEBD-9C45-86C9-F15BD75B553F}" type="datetimeFigureOut">
              <a:rPr lang="en-US" smtClean="0"/>
              <a:t>2/24/19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763AB-475A-B646-8809-3656EBF07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207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0330C-DEBD-9C45-86C9-F15BD75B553F}" type="datetimeFigureOut">
              <a:rPr lang="en-US" smtClean="0"/>
              <a:t>2/24/19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763AB-475A-B646-8809-3656EBF07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607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0330C-DEBD-9C45-86C9-F15BD75B553F}" type="datetimeFigureOut">
              <a:rPr lang="en-US" smtClean="0"/>
              <a:t>2/24/19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763AB-475A-B646-8809-3656EBF07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434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0330C-DEBD-9C45-86C9-F15BD75B553F}" type="datetimeFigureOut">
              <a:rPr lang="en-US" smtClean="0"/>
              <a:t>2/24/19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763AB-475A-B646-8809-3656EBF07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086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0330C-DEBD-9C45-86C9-F15BD75B553F}" type="datetimeFigureOut">
              <a:rPr lang="en-US" smtClean="0"/>
              <a:t>2/24/19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763AB-475A-B646-8809-3656EBF07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510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0330C-DEBD-9C45-86C9-F15BD75B553F}" type="datetimeFigureOut">
              <a:rPr lang="en-US" smtClean="0"/>
              <a:t>2/24/19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763AB-475A-B646-8809-3656EBF07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576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0330C-DEBD-9C45-86C9-F15BD75B553F}" type="datetimeFigureOut">
              <a:rPr lang="en-US" smtClean="0"/>
              <a:t>2/24/19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763AB-475A-B646-8809-3656EBF07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95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0330C-DEBD-9C45-86C9-F15BD75B553F}" type="datetimeFigureOut">
              <a:rPr lang="en-US" smtClean="0"/>
              <a:t>2/24/19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763AB-475A-B646-8809-3656EBF07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226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0330C-DEBD-9C45-86C9-F15BD75B553F}" type="datetimeFigureOut">
              <a:rPr lang="en-US" smtClean="0"/>
              <a:t>2/24/19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763AB-475A-B646-8809-3656EBF07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765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30330C-DEBD-9C45-86C9-F15BD75B553F}" type="datetimeFigureOut">
              <a:rPr lang="en-US" smtClean="0"/>
              <a:t>2/24/19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763AB-475A-B646-8809-3656EBF07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317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6.jpg"/><Relationship Id="rId5" Type="http://schemas.openxmlformats.org/officeDocument/2006/relationships/image" Target="../media/image7.jpg"/><Relationship Id="rId6" Type="http://schemas.openxmlformats.org/officeDocument/2006/relationships/image" Target="../media/image8.jpg"/><Relationship Id="rId7" Type="http://schemas.openxmlformats.org/officeDocument/2006/relationships/image" Target="../media/image9.jpg"/><Relationship Id="rId8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12.jpg"/><Relationship Id="rId5" Type="http://schemas.openxmlformats.org/officeDocument/2006/relationships/image" Target="../media/image13.jpg"/><Relationship Id="rId6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4" Type="http://schemas.openxmlformats.org/officeDocument/2006/relationships/image" Target="../media/image17.jpg"/><Relationship Id="rId5" Type="http://schemas.openxmlformats.org/officeDocument/2006/relationships/image" Target="../media/image18.jpg"/><Relationship Id="rId6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4" Type="http://schemas.openxmlformats.org/officeDocument/2006/relationships/image" Target="../media/image22.JPG"/><Relationship Id="rId5" Type="http://schemas.openxmlformats.org/officeDocument/2006/relationships/image" Target="../media/image23.jpg"/><Relationship Id="rId6" Type="http://schemas.openxmlformats.org/officeDocument/2006/relationships/image" Target="../media/image24.jpg"/><Relationship Id="rId7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jpg"/><Relationship Id="rId5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4" Type="http://schemas.openxmlformats.org/officeDocument/2006/relationships/image" Target="../media/image31.jpg"/><Relationship Id="rId5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4" Type="http://schemas.openxmlformats.org/officeDocument/2006/relationships/image" Target="../media/image34.jpg"/><Relationship Id="rId5" Type="http://schemas.openxmlformats.org/officeDocument/2006/relationships/image" Target="../media/image35.jpg"/><Relationship Id="rId6" Type="http://schemas.openxmlformats.org/officeDocument/2006/relationships/image" Target="../media/image36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4" Type="http://schemas.openxmlformats.org/officeDocument/2006/relationships/image" Target="../media/image38.jpg"/><Relationship Id="rId5" Type="http://schemas.openxmlformats.org/officeDocument/2006/relationships/image" Target="../media/image39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4" Type="http://schemas.openxmlformats.org/officeDocument/2006/relationships/image" Target="../media/image42.jpg"/><Relationship Id="rId5" Type="http://schemas.openxmlformats.org/officeDocument/2006/relationships/image" Target="../media/image43.JPG"/><Relationship Id="rId6" Type="http://schemas.openxmlformats.org/officeDocument/2006/relationships/image" Target="../media/image44.jpg"/><Relationship Id="rId7" Type="http://schemas.openxmlformats.org/officeDocument/2006/relationships/image" Target="../media/image45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9450" y="0"/>
            <a:ext cx="6005435" cy="4572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0" y="4572000"/>
            <a:ext cx="3048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096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2542" y="3035784"/>
            <a:ext cx="5080000" cy="3810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1271" y="3048000"/>
            <a:ext cx="5080000" cy="381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49205"/>
            <a:ext cx="4064000" cy="304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-12216"/>
            <a:ext cx="4064000" cy="304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00787"/>
            <a:ext cx="4064000" cy="304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0" y="0"/>
            <a:ext cx="4064000" cy="304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23188"/>
            <a:ext cx="4064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5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62288" y="0"/>
            <a:ext cx="10297297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4944" y="4515376"/>
            <a:ext cx="4067056" cy="234262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5009" y="1822548"/>
            <a:ext cx="4056991" cy="26928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5009" y="-236668"/>
            <a:ext cx="4056991" cy="271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410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5727" y="0"/>
            <a:ext cx="4064000" cy="304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273" y="0"/>
            <a:ext cx="4064000" cy="304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727" y="0"/>
            <a:ext cx="4064000" cy="304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2920" y="3048000"/>
            <a:ext cx="6075208" cy="455640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2288" y="3048000"/>
            <a:ext cx="6619712" cy="494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354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064000" cy="304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1330" y="3044116"/>
            <a:ext cx="5726654" cy="38177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3069" y="2874981"/>
            <a:ext cx="2655346" cy="39830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17520"/>
            <a:ext cx="5120640" cy="384048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0" y="-15240"/>
            <a:ext cx="4111812" cy="308385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-19125"/>
            <a:ext cx="5403760" cy="308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078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178" y="2132630"/>
            <a:ext cx="4184822" cy="313861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007178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178" y="0"/>
            <a:ext cx="4184822" cy="313861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9834" y="5042647"/>
            <a:ext cx="4232165" cy="1902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392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92319" y="1"/>
            <a:ext cx="10284943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5890" y="1"/>
            <a:ext cx="5636110" cy="375740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5889" y="3100592"/>
            <a:ext cx="5636111" cy="3757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2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3745" y="1958777"/>
            <a:ext cx="3528508" cy="263535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491" y="4222644"/>
            <a:ext cx="3528508" cy="263535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999" y="1"/>
            <a:ext cx="3047999" cy="227647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532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87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4612" y="0"/>
            <a:ext cx="2187388" cy="328108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9459" y="3254520"/>
            <a:ext cx="2402541" cy="3603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631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7611" y="3836894"/>
            <a:ext cx="4028141" cy="302110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044786" cy="302110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97" y="3021106"/>
            <a:ext cx="5115859" cy="383689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4836" y="0"/>
            <a:ext cx="2711823" cy="363070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747" y="3572436"/>
            <a:ext cx="4380752" cy="328556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6659" y="0"/>
            <a:ext cx="5755341" cy="3836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67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4</Words>
  <Application>Microsoft Macintosh PowerPoint</Application>
  <PresentationFormat>Widescreen</PresentationFormat>
  <Paragraphs>4</Paragraphs>
  <Slides>10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Calibri</vt:lpstr>
      <vt:lpstr>Calibri Light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MCDANIEL Matthew (ENGIE Insight)</dc:creator>
  <cp:lastModifiedBy>MCDANIEL Matthew (ENGIE Insight)</cp:lastModifiedBy>
  <cp:revision>13</cp:revision>
  <dcterms:created xsi:type="dcterms:W3CDTF">2019-02-24T15:25:40Z</dcterms:created>
  <dcterms:modified xsi:type="dcterms:W3CDTF">2019-02-24T17:39:27Z</dcterms:modified>
</cp:coreProperties>
</file>