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46e63c364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46e63c364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46e63c364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46e63c364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46e63c364a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46e63c364a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46e63c364a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46e63c364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46e63c364a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46e63c364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46e63c364a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46e63c364a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46e63c364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46e63c364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46e63c364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46e63c364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46e63c364a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46e63c364a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46e63c364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46e63c364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46e63c364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46e63c364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46e63c364a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46e63c364a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46e63c364a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46e63c364a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46e63c364a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46e63c364a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46e63c364a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46e63c364a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46e63c364a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46e63c364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46e63c364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46e63c364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46e63c364a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46e63c364a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46e63c364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46e63c364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46e63c364a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46e63c364a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2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10.png"/><Relationship Id="rId6" Type="http://schemas.openxmlformats.org/officeDocument/2006/relationships/image" Target="../media/image23.jpg"/><Relationship Id="rId7" Type="http://schemas.openxmlformats.org/officeDocument/2006/relationships/image" Target="../media/image18.jpg"/><Relationship Id="rId8" Type="http://schemas.openxmlformats.org/officeDocument/2006/relationships/image" Target="../media/image1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7.png"/><Relationship Id="rId4" Type="http://schemas.openxmlformats.org/officeDocument/2006/relationships/image" Target="../media/image12.png"/><Relationship Id="rId5" Type="http://schemas.openxmlformats.org/officeDocument/2006/relationships/image" Target="../media/image63.png"/><Relationship Id="rId6" Type="http://schemas.openxmlformats.org/officeDocument/2006/relationships/image" Target="../media/image71.png"/><Relationship Id="rId7" Type="http://schemas.openxmlformats.org/officeDocument/2006/relationships/image" Target="../media/image11.png"/><Relationship Id="rId8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13.png"/><Relationship Id="rId6" Type="http://schemas.openxmlformats.org/officeDocument/2006/relationships/image" Target="../media/image9.png"/><Relationship Id="rId7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7.png"/><Relationship Id="rId5" Type="http://schemas.openxmlformats.org/officeDocument/2006/relationships/image" Target="../media/image75.png"/><Relationship Id="rId6" Type="http://schemas.openxmlformats.org/officeDocument/2006/relationships/image" Target="../media/image34.jpg"/><Relationship Id="rId7" Type="http://schemas.openxmlformats.org/officeDocument/2006/relationships/image" Target="../media/image37.jpg"/><Relationship Id="rId8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24.png"/><Relationship Id="rId7" Type="http://schemas.openxmlformats.org/officeDocument/2006/relationships/image" Target="../media/image22.png"/><Relationship Id="rId8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6.jpg"/><Relationship Id="rId4" Type="http://schemas.openxmlformats.org/officeDocument/2006/relationships/image" Target="../media/image4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Relationship Id="rId4" Type="http://schemas.openxmlformats.org/officeDocument/2006/relationships/image" Target="../media/image62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4.png"/><Relationship Id="rId8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8.png"/><Relationship Id="rId8" Type="http://schemas.openxmlformats.org/officeDocument/2006/relationships/image" Target="../media/image4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0.png"/><Relationship Id="rId4" Type="http://schemas.openxmlformats.org/officeDocument/2006/relationships/image" Target="../media/image53.png"/><Relationship Id="rId5" Type="http://schemas.openxmlformats.org/officeDocument/2006/relationships/image" Target="../media/image36.png"/><Relationship Id="rId6" Type="http://schemas.openxmlformats.org/officeDocument/2006/relationships/image" Target="../media/image54.png"/><Relationship Id="rId7" Type="http://schemas.openxmlformats.org/officeDocument/2006/relationships/image" Target="../media/image48.png"/><Relationship Id="rId8" Type="http://schemas.openxmlformats.org/officeDocument/2006/relationships/image" Target="../media/image7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1.png"/><Relationship Id="rId4" Type="http://schemas.openxmlformats.org/officeDocument/2006/relationships/image" Target="../media/image52.png"/><Relationship Id="rId5" Type="http://schemas.openxmlformats.org/officeDocument/2006/relationships/image" Target="../media/image59.png"/><Relationship Id="rId6" Type="http://schemas.openxmlformats.org/officeDocument/2006/relationships/image" Target="../media/image45.png"/><Relationship Id="rId7" Type="http://schemas.openxmlformats.org/officeDocument/2006/relationships/image" Target="../media/image42.png"/><Relationship Id="rId8" Type="http://schemas.openxmlformats.org/officeDocument/2006/relationships/image" Target="../media/image4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1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73.png"/><Relationship Id="rId7" Type="http://schemas.openxmlformats.org/officeDocument/2006/relationships/image" Target="../media/image68.png"/><Relationship Id="rId8" Type="http://schemas.openxmlformats.org/officeDocument/2006/relationships/image" Target="../media/image6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5.png"/><Relationship Id="rId4" Type="http://schemas.openxmlformats.org/officeDocument/2006/relationships/image" Target="../media/image92.png"/><Relationship Id="rId9" Type="http://schemas.openxmlformats.org/officeDocument/2006/relationships/image" Target="../media/image88.png"/><Relationship Id="rId5" Type="http://schemas.openxmlformats.org/officeDocument/2006/relationships/image" Target="../media/image60.png"/><Relationship Id="rId6" Type="http://schemas.openxmlformats.org/officeDocument/2006/relationships/image" Target="../media/image95.png"/><Relationship Id="rId7" Type="http://schemas.openxmlformats.org/officeDocument/2006/relationships/image" Target="../media/image58.png"/><Relationship Id="rId8" Type="http://schemas.openxmlformats.org/officeDocument/2006/relationships/image" Target="../media/image6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0.png"/><Relationship Id="rId4" Type="http://schemas.openxmlformats.org/officeDocument/2006/relationships/image" Target="../media/image102.png"/><Relationship Id="rId10" Type="http://schemas.openxmlformats.org/officeDocument/2006/relationships/image" Target="../media/image97.png"/><Relationship Id="rId9" Type="http://schemas.openxmlformats.org/officeDocument/2006/relationships/image" Target="../media/image64.png"/><Relationship Id="rId5" Type="http://schemas.openxmlformats.org/officeDocument/2006/relationships/image" Target="../media/image100.png"/><Relationship Id="rId6" Type="http://schemas.openxmlformats.org/officeDocument/2006/relationships/image" Target="../media/image101.png"/><Relationship Id="rId7" Type="http://schemas.openxmlformats.org/officeDocument/2006/relationships/image" Target="../media/image69.png"/><Relationship Id="rId8" Type="http://schemas.openxmlformats.org/officeDocument/2006/relationships/image" Target="../media/image6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5.jpg"/><Relationship Id="rId4" Type="http://schemas.openxmlformats.org/officeDocument/2006/relationships/image" Target="../media/image81.jpg"/><Relationship Id="rId5" Type="http://schemas.openxmlformats.org/officeDocument/2006/relationships/image" Target="../media/image72.png"/><Relationship Id="rId6" Type="http://schemas.openxmlformats.org/officeDocument/2006/relationships/image" Target="../media/image79.png"/><Relationship Id="rId7" Type="http://schemas.openxmlformats.org/officeDocument/2006/relationships/image" Target="../media/image84.jpg"/><Relationship Id="rId8" Type="http://schemas.openxmlformats.org/officeDocument/2006/relationships/image" Target="../media/image8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4.png"/><Relationship Id="rId4" Type="http://schemas.openxmlformats.org/officeDocument/2006/relationships/image" Target="../media/image103.png"/><Relationship Id="rId5" Type="http://schemas.openxmlformats.org/officeDocument/2006/relationships/image" Target="../media/image94.png"/><Relationship Id="rId6" Type="http://schemas.openxmlformats.org/officeDocument/2006/relationships/image" Target="../media/image77.png"/><Relationship Id="rId7" Type="http://schemas.openxmlformats.org/officeDocument/2006/relationships/image" Target="../media/image78.png"/><Relationship Id="rId8" Type="http://schemas.openxmlformats.org/officeDocument/2006/relationships/image" Target="../media/image8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2.png"/><Relationship Id="rId4" Type="http://schemas.openxmlformats.org/officeDocument/2006/relationships/image" Target="../media/image93.jpg"/><Relationship Id="rId5" Type="http://schemas.openxmlformats.org/officeDocument/2006/relationships/image" Target="../media/image87.jpg"/><Relationship Id="rId6" Type="http://schemas.openxmlformats.org/officeDocument/2006/relationships/image" Target="../media/image89.jpg"/><Relationship Id="rId7" Type="http://schemas.openxmlformats.org/officeDocument/2006/relationships/image" Target="../media/image10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5.png"/><Relationship Id="rId4" Type="http://schemas.openxmlformats.org/officeDocument/2006/relationships/image" Target="../media/image9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6.png"/><Relationship Id="rId4" Type="http://schemas.openxmlformats.org/officeDocument/2006/relationships/image" Target="../media/image90.png"/><Relationship Id="rId5" Type="http://schemas.openxmlformats.org/officeDocument/2006/relationships/image" Target="../media/image99.png"/><Relationship Id="rId6" Type="http://schemas.openxmlformats.org/officeDocument/2006/relationships/image" Target="../media/image96.png"/><Relationship Id="rId7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5400000">
            <a:off x="2910001" y="-2910002"/>
            <a:ext cx="6596075" cy="1241607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426204" y="1526675"/>
            <a:ext cx="34383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</a:rPr>
              <a:t>Matt McDaniel</a:t>
            </a:r>
            <a:endParaRPr b="1" sz="32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</a:rPr>
              <a:t>Pecha Kucha</a:t>
            </a:r>
            <a:endParaRPr b="1" sz="3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1622" y="-1589925"/>
            <a:ext cx="9205627" cy="673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3425" y="-124775"/>
            <a:ext cx="2260575" cy="24321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" name="Google Shape;62;p14"/>
          <p:cNvCxnSpPr/>
          <p:nvPr/>
        </p:nvCxnSpPr>
        <p:spPr>
          <a:xfrm flipH="1" rot="10800000">
            <a:off x="6120900" y="734975"/>
            <a:ext cx="2301600" cy="101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6477" y="0"/>
            <a:ext cx="4298947" cy="2698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" y="-110900"/>
            <a:ext cx="2714074" cy="3597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40250" y="2065625"/>
            <a:ext cx="4540252" cy="31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12400" y="3142625"/>
            <a:ext cx="2714076" cy="2035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86351" y="-110900"/>
            <a:ext cx="2440124" cy="325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3427832"/>
            <a:ext cx="2287549" cy="1715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8476" y="0"/>
            <a:ext cx="3515416" cy="266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8350" y="2628825"/>
            <a:ext cx="3119375" cy="251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3886" y="0"/>
            <a:ext cx="4170114" cy="24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14375" y="0"/>
            <a:ext cx="2709285" cy="24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14375" y="2481525"/>
            <a:ext cx="2931026" cy="266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80391" y="2481524"/>
            <a:ext cx="3763608" cy="26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95250"/>
            <a:ext cx="4686301" cy="3514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9951" y="-95250"/>
            <a:ext cx="4152899" cy="3114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02300" y="-95250"/>
            <a:ext cx="3441700" cy="258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80318" y="2486022"/>
            <a:ext cx="6163681" cy="26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3019425"/>
            <a:ext cx="3036074" cy="212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8600" y="571500"/>
            <a:ext cx="4953000" cy="371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733799" cy="476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5425" y="0"/>
            <a:ext cx="4668575" cy="220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4463" y="1741047"/>
            <a:ext cx="4578725" cy="343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384575"/>
            <a:ext cx="3713251" cy="2758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-1109125"/>
            <a:ext cx="2620274" cy="349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77375" y="1741050"/>
            <a:ext cx="2766624" cy="3688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42124" y="-145675"/>
            <a:ext cx="3206651" cy="2530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57175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5300" y="-12"/>
            <a:ext cx="3697026" cy="277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" y="2806163"/>
            <a:ext cx="2570425" cy="23373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7268" y="2286000"/>
            <a:ext cx="3007882" cy="285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71750" y="2577455"/>
            <a:ext cx="3855525" cy="2612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71100" y="0"/>
            <a:ext cx="3579809" cy="2684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38750"/>
            <a:ext cx="4519613" cy="338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4350" y="838750"/>
            <a:ext cx="4519649" cy="338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3425" y="0"/>
            <a:ext cx="1987000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81025" y="2219225"/>
            <a:ext cx="3495674" cy="292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/>
          <p:cNvPicPr preferRelativeResize="0"/>
          <p:nvPr/>
        </p:nvPicPr>
        <p:blipFill rotWithShape="1">
          <a:blip r:embed="rId5">
            <a:alphaModFix/>
          </a:blip>
          <a:srcRect b="-8790" l="0" r="-8790" t="0"/>
          <a:stretch/>
        </p:blipFill>
        <p:spPr>
          <a:xfrm>
            <a:off x="0" y="2"/>
            <a:ext cx="2414289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67025" y="1807800"/>
            <a:ext cx="2800350" cy="3335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72125" y="1807800"/>
            <a:ext cx="3571875" cy="36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64550" y="-162307"/>
            <a:ext cx="5179448" cy="1970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949878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4678" y="0"/>
            <a:ext cx="3736922" cy="2802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4678" y="2955092"/>
            <a:ext cx="2036010" cy="2036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91350" y="1895475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78807" y="3107500"/>
            <a:ext cx="1965193" cy="20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24427" y="1895471"/>
            <a:ext cx="1566850" cy="125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1003" y="0"/>
            <a:ext cx="3391621" cy="22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4925" y="-1"/>
            <a:ext cx="4209075" cy="3362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66675" y="0"/>
            <a:ext cx="2166114" cy="228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6560" y="2205225"/>
            <a:ext cx="4322964" cy="2938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9535" y="3243065"/>
            <a:ext cx="2511027" cy="1900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287025"/>
            <a:ext cx="2346561" cy="2856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286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75" y="2612900"/>
            <a:ext cx="2057400" cy="193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2668" y="66675"/>
            <a:ext cx="5001983" cy="215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9238" y="495298"/>
            <a:ext cx="1420200" cy="142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25923" y="4052125"/>
            <a:ext cx="2718078" cy="142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01625" y="2341225"/>
            <a:ext cx="4419600" cy="215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95450"/>
            <a:ext cx="5167800" cy="344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903997" cy="193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04001" y="0"/>
            <a:ext cx="2904000" cy="1937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15800" y="0"/>
            <a:ext cx="2428200" cy="193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57849" y="-172525"/>
            <a:ext cx="1443950" cy="216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69458" y="1937600"/>
            <a:ext cx="4274545" cy="3205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66192" y="0"/>
            <a:ext cx="4141066" cy="283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9877" y="0"/>
            <a:ext cx="3359375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35700" y="2743200"/>
            <a:ext cx="3213799" cy="240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33700" y="2593123"/>
            <a:ext cx="4341005" cy="252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74876" y="12"/>
            <a:ext cx="3471924" cy="259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2825" y="-47625"/>
            <a:ext cx="1876426" cy="140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66900" y="1724025"/>
            <a:ext cx="1970800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2101" y="2571749"/>
            <a:ext cx="3133225" cy="257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847223" cy="279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307913"/>
            <a:ext cx="3847225" cy="2864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7224" y="0"/>
            <a:ext cx="2362978" cy="257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75425" y="0"/>
            <a:ext cx="2968576" cy="1711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75425" y="1448425"/>
            <a:ext cx="2968574" cy="1979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2286850"/>
            <a:ext cx="3847224" cy="288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75425" y="3221050"/>
            <a:ext cx="3701125" cy="195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012" y="2343575"/>
            <a:ext cx="4381752" cy="328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8550" y="2251725"/>
            <a:ext cx="2398449" cy="3197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94075" y="2571750"/>
            <a:ext cx="2918325" cy="291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2724250" cy="27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24250" y="-124775"/>
            <a:ext cx="2072751" cy="2763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96996" y="-562075"/>
            <a:ext cx="4381768" cy="328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8825" y="-52675"/>
            <a:ext cx="3231185" cy="242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9300" y="-152500"/>
            <a:ext cx="3299699" cy="3092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3800" y="2370700"/>
            <a:ext cx="3712147" cy="323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3299700" cy="247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88525" y="2370700"/>
            <a:ext cx="3966401" cy="297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2474775"/>
            <a:ext cx="3558317" cy="266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8621" y="-272425"/>
            <a:ext cx="5535375" cy="3454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8025" y="2807451"/>
            <a:ext cx="3983524" cy="298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43252" cy="280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807450"/>
            <a:ext cx="3114721" cy="233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31550" y="3181775"/>
            <a:ext cx="2933345" cy="196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308328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66" y="0"/>
            <a:ext cx="385763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8925" y="-228600"/>
            <a:ext cx="5165076" cy="387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9603" y="2765875"/>
            <a:ext cx="4450964" cy="237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978924" cy="282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3500" y="3130024"/>
            <a:ext cx="3500508" cy="2013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825225"/>
            <a:ext cx="3051300" cy="2318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